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7"/>
  </p:notesMasterIdLst>
  <p:sldIdLst>
    <p:sldId id="256" r:id="rId2"/>
    <p:sldId id="259" r:id="rId3"/>
    <p:sldId id="257" r:id="rId4"/>
    <p:sldId id="258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25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30357A0-9B64-4A31-951C-73755839B8EA}" type="datetimeFigureOut">
              <a:rPr lang="en-NZ" smtClean="0"/>
              <a:t>24/10/2012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D24047F-EB60-4604-A703-B154AA799C1C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5625322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75F123-42F2-41A1-865A-569BB156F801}" type="datetimeFigureOut">
              <a:rPr lang="en-NZ" smtClean="0"/>
              <a:t>24/10/2012</a:t>
            </a:fld>
            <a:endParaRPr lang="en-NZ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89F76A-8AB4-498E-8AEC-9D89E743359B}" type="slidenum">
              <a:rPr lang="en-NZ" smtClean="0"/>
              <a:t>‹#›</a:t>
            </a:fld>
            <a:endParaRPr lang="en-NZ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75F123-42F2-41A1-865A-569BB156F801}" type="datetimeFigureOut">
              <a:rPr lang="en-NZ" smtClean="0"/>
              <a:t>24/10/2012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89F76A-8AB4-498E-8AEC-9D89E743359B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75F123-42F2-41A1-865A-569BB156F801}" type="datetimeFigureOut">
              <a:rPr lang="en-NZ" smtClean="0"/>
              <a:t>24/10/2012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89F76A-8AB4-498E-8AEC-9D89E743359B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75F123-42F2-41A1-865A-569BB156F801}" type="datetimeFigureOut">
              <a:rPr lang="en-NZ" smtClean="0"/>
              <a:t>24/10/2012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89F76A-8AB4-498E-8AEC-9D89E743359B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75F123-42F2-41A1-865A-569BB156F801}" type="datetimeFigureOut">
              <a:rPr lang="en-NZ" smtClean="0"/>
              <a:t>24/10/2012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889F76A-8AB4-498E-8AEC-9D89E743359B}" type="slidenum">
              <a:rPr lang="en-NZ" smtClean="0"/>
              <a:t>‹#›</a:t>
            </a:fld>
            <a:endParaRPr lang="en-NZ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75F123-42F2-41A1-865A-569BB156F801}" type="datetimeFigureOut">
              <a:rPr lang="en-NZ" smtClean="0"/>
              <a:t>24/10/2012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89F76A-8AB4-498E-8AEC-9D89E743359B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75F123-42F2-41A1-865A-569BB156F801}" type="datetimeFigureOut">
              <a:rPr lang="en-NZ" smtClean="0"/>
              <a:t>24/10/2012</a:t>
            </a:fld>
            <a:endParaRPr lang="en-N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89F76A-8AB4-498E-8AEC-9D89E743359B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75F123-42F2-41A1-865A-569BB156F801}" type="datetimeFigureOut">
              <a:rPr lang="en-NZ" smtClean="0"/>
              <a:t>24/10/2012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89F76A-8AB4-498E-8AEC-9D89E743359B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75F123-42F2-41A1-865A-569BB156F801}" type="datetimeFigureOut">
              <a:rPr lang="en-NZ" smtClean="0"/>
              <a:t>24/10/2012</a:t>
            </a:fld>
            <a:endParaRPr lang="en-N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89F76A-8AB4-498E-8AEC-9D89E743359B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75F123-42F2-41A1-865A-569BB156F801}" type="datetimeFigureOut">
              <a:rPr lang="en-NZ" smtClean="0"/>
              <a:t>24/10/2012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89F76A-8AB4-498E-8AEC-9D89E743359B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75F123-42F2-41A1-865A-569BB156F801}" type="datetimeFigureOut">
              <a:rPr lang="en-NZ" smtClean="0"/>
              <a:t>24/10/2012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89F76A-8AB4-498E-8AEC-9D89E743359B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A75F123-42F2-41A1-865A-569BB156F801}" type="datetimeFigureOut">
              <a:rPr lang="en-NZ" smtClean="0"/>
              <a:t>24/10/2012</a:t>
            </a:fld>
            <a:endParaRPr lang="en-N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NZ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889F76A-8AB4-498E-8AEC-9D89E743359B}" type="slidenum">
              <a:rPr lang="en-NZ" smtClean="0"/>
              <a:t>‹#›</a:t>
            </a:fld>
            <a:endParaRPr lang="en-NZ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4.png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3.jpeg"/><Relationship Id="rId5" Type="http://schemas.openxmlformats.org/officeDocument/2006/relationships/image" Target="../media/image2.jpeg"/><Relationship Id="rId10" Type="http://schemas.openxmlformats.org/officeDocument/2006/relationships/audio" Target="../media/audio1.wav"/><Relationship Id="rId4" Type="http://schemas.openxmlformats.org/officeDocument/2006/relationships/audio" Target="../media/audio1.wav"/><Relationship Id="rId9" Type="http://schemas.openxmlformats.org/officeDocument/2006/relationships/image" Target="../media/image5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hyperlink" Target="http://en.wikipedia.org/wiki/File:Young_Orville_Wright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gif"/><Relationship Id="rId5" Type="http://schemas.openxmlformats.org/officeDocument/2006/relationships/image" Target="../media/image11.jpeg"/><Relationship Id="rId4" Type="http://schemas.openxmlformats.org/officeDocument/2006/relationships/hyperlink" Target="http://en.wikipedia.org/wiki/File:Wilbur_Wright_child.jpg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t1.gstatic.com/images?q=tbn:ANd9GcSv9IVnTnGkniWCk6I0DKrep6jOq7mSTJog-ug90u2y3toL0uqn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572000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t2.gstatic.com/images?q=tbn:ANd9GcSNbyzqWRFFtIsGPfsC7FaFVy25Jc5RGgtzKfSY6gZqdvemtLly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82953" y="1"/>
            <a:ext cx="463154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4427984" y="1"/>
            <a:ext cx="0" cy="6768000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216020" y="260648"/>
            <a:ext cx="408958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Z" sz="2800" dirty="0" smtClean="0">
                <a:solidFill>
                  <a:schemeClr val="tx1">
                    <a:lumMod val="95000"/>
                  </a:schemeClr>
                </a:solidFill>
                <a:latin typeface="Algerian" pitchFamily="82" charset="0"/>
              </a:rPr>
              <a:t>the wright brothers</a:t>
            </a:r>
            <a:endParaRPr lang="en-NZ" sz="2800" dirty="0">
              <a:solidFill>
                <a:schemeClr val="tx1">
                  <a:lumMod val="95000"/>
                </a:schemeClr>
              </a:solidFill>
              <a:latin typeface="Algerian" pitchFamily="82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39552" y="5733256"/>
            <a:ext cx="218200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Z" sz="2000" b="1" dirty="0">
                <a:latin typeface="Algerian" pitchFamily="82" charset="0"/>
              </a:rPr>
              <a:t>Orville Wright</a:t>
            </a:r>
            <a:endParaRPr lang="en-NZ" sz="2000" dirty="0">
              <a:latin typeface="Algerian" pitchFamily="82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166851" y="5748645"/>
            <a:ext cx="208582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Z" sz="2000" b="1" i="0" dirty="0" smtClean="0">
                <a:effectLst/>
                <a:latin typeface="Algerian" pitchFamily="82" charset="0"/>
              </a:rPr>
              <a:t>Wilbur Wright</a:t>
            </a:r>
            <a:endParaRPr lang="en-NZ" sz="2000" dirty="0">
              <a:latin typeface="Algerian" pitchFamily="82" charset="0"/>
            </a:endParaRPr>
          </a:p>
        </p:txBody>
      </p:sp>
      <p:pic>
        <p:nvPicPr>
          <p:cNvPr id="13" name="MS900074660[1]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sharpenSoften amount="-47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028384" y="260648"/>
            <a:ext cx="609600" cy="609600"/>
          </a:xfrm>
          <a:prstGeom prst="rect">
            <a:avLst/>
          </a:prstGeom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</p:pic>
      <p:sp>
        <p:nvSpPr>
          <p:cNvPr id="28" name="TextBox 27"/>
          <p:cNvSpPr txBox="1"/>
          <p:nvPr/>
        </p:nvSpPr>
        <p:spPr>
          <a:xfrm>
            <a:off x="4067944" y="6381328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Z" dirty="0" smtClean="0"/>
              <a:t>1</a:t>
            </a:r>
            <a:endParaRPr lang="en-NZ" dirty="0"/>
          </a:p>
        </p:txBody>
      </p:sp>
      <p:pic>
        <p:nvPicPr>
          <p:cNvPr id="2" name="Picture 4" descr="row of festival firework  animation"/>
          <p:cNvPicPr>
            <a:picLocks noChangeAspect="1" noChangeArrowheads="1" noCrop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0258" y="4900564"/>
            <a:ext cx="1333500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6" descr="row of festival firework  animation"/>
          <p:cNvPicPr>
            <a:picLocks noChangeAspect="1" noChangeArrowheads="1" noCrop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7199" y="4843533"/>
            <a:ext cx="1333500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356028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  <p:sndAc>
          <p:stSnd>
            <p:snd r:embed="rId4" name="type.wav"/>
          </p:stSnd>
        </p:sndAc>
      </p:transition>
    </mc:Choice>
    <mc:Fallback xmlns="">
      <p:transition spd="slow">
        <p:fade/>
        <p:sndAc>
          <p:stSnd>
            <p:snd r:embed="rId10" name="type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57" dur="2222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58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3"/>
                </p:tgtEl>
              </p:cMediaNode>
            </p:audio>
          </p:childTnLst>
        </p:cTn>
      </p:par>
    </p:tnLst>
    <p:bldLst>
      <p:bldP spid="7" grpId="0"/>
      <p:bldP spid="8" grpId="0"/>
      <p:bldP spid="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6516216" y="116632"/>
            <a:ext cx="2448272" cy="409704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7" name="Rectangle 6"/>
          <p:cNvSpPr/>
          <p:nvPr/>
        </p:nvSpPr>
        <p:spPr>
          <a:xfrm>
            <a:off x="2464487" y="4330494"/>
            <a:ext cx="6492462" cy="189714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13" name="TextBox 12"/>
          <p:cNvSpPr txBox="1"/>
          <p:nvPr/>
        </p:nvSpPr>
        <p:spPr>
          <a:xfrm>
            <a:off x="4145977" y="6340330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Z" dirty="0" smtClean="0"/>
              <a:t>2</a:t>
            </a:r>
            <a:endParaRPr lang="en-NZ" dirty="0"/>
          </a:p>
        </p:txBody>
      </p:sp>
      <p:pic>
        <p:nvPicPr>
          <p:cNvPr id="4098" name="Picture 2" descr="File:First flight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16632"/>
            <a:ext cx="6228184" cy="391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6516216" y="181806"/>
            <a:ext cx="2448272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1600" dirty="0" smtClean="0"/>
              <a:t>this is a picture of  Orville piloting the ‘‘Wright flyer’’ 1 at Kill </a:t>
            </a:r>
            <a:r>
              <a:rPr lang="en-NZ" sz="1600" dirty="0"/>
              <a:t>D</a:t>
            </a:r>
            <a:r>
              <a:rPr lang="en-NZ" sz="1600" dirty="0" smtClean="0"/>
              <a:t>evil </a:t>
            </a:r>
            <a:r>
              <a:rPr lang="en-NZ" sz="1600" dirty="0"/>
              <a:t>H</a:t>
            </a:r>
            <a:r>
              <a:rPr lang="en-NZ" sz="1600" dirty="0" smtClean="0"/>
              <a:t>ill 17</a:t>
            </a:r>
            <a:r>
              <a:rPr lang="en-NZ" sz="1600" baseline="30000" dirty="0" smtClean="0"/>
              <a:t>th</a:t>
            </a:r>
            <a:r>
              <a:rPr lang="en-NZ" sz="1600" dirty="0" smtClean="0"/>
              <a:t> of December 1903 and is generally accepted as the first powered flight .</a:t>
            </a:r>
          </a:p>
          <a:p>
            <a:endParaRPr lang="en-NZ" sz="1600" dirty="0" smtClean="0"/>
          </a:p>
          <a:p>
            <a:r>
              <a:rPr lang="en-NZ" sz="1600" dirty="0" smtClean="0"/>
              <a:t>Wilbur can be seen watching this historic flight.</a:t>
            </a:r>
          </a:p>
          <a:p>
            <a:endParaRPr lang="en-NZ" sz="1600" dirty="0"/>
          </a:p>
          <a:p>
            <a:r>
              <a:rPr lang="en-NZ" sz="1600" dirty="0" smtClean="0"/>
              <a:t> Two chain driven propellers can be seen connected to a small single engine .</a:t>
            </a:r>
            <a:endParaRPr lang="en-NZ" sz="1600" dirty="0"/>
          </a:p>
        </p:txBody>
      </p:sp>
      <p:pic>
        <p:nvPicPr>
          <p:cNvPr id="4100" name="Picture 4" descr="http://upload.wikimedia.org/wikipedia/commons/thumb/5/54/Wright_brothers_engine_17.jpg/220px-Wright_brothers_engine_17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4213679"/>
            <a:ext cx="1735460" cy="23113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2483768" y="4355739"/>
            <a:ext cx="633670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dirty="0" smtClean="0"/>
              <a:t>Here is a picture of the first </a:t>
            </a:r>
            <a:r>
              <a:rPr lang="en-NZ" dirty="0" smtClean="0"/>
              <a:t>ever motor </a:t>
            </a:r>
            <a:r>
              <a:rPr lang="en-NZ" dirty="0" smtClean="0"/>
              <a:t>actually used while flying </a:t>
            </a:r>
            <a:r>
              <a:rPr lang="en-NZ" dirty="0" smtClean="0"/>
              <a:t> which </a:t>
            </a:r>
            <a:r>
              <a:rPr lang="en-NZ" dirty="0" smtClean="0"/>
              <a:t>was </a:t>
            </a:r>
            <a:r>
              <a:rPr lang="en-NZ" dirty="0" smtClean="0"/>
              <a:t>from the </a:t>
            </a:r>
            <a:r>
              <a:rPr lang="en-NZ" dirty="0" smtClean="0"/>
              <a:t>Wright </a:t>
            </a:r>
            <a:r>
              <a:rPr lang="en-NZ" dirty="0" smtClean="0"/>
              <a:t>Brothers </a:t>
            </a:r>
            <a:r>
              <a:rPr lang="en-NZ" dirty="0" smtClean="0"/>
              <a:t>plane in the picture above.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13601090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80" name="Picture 8" descr="http://www.fi.edu/flight/first/inline/pairbi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052736"/>
            <a:ext cx="3964847" cy="54835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9"/>
          <p:cNvSpPr>
            <a:spLocks noChangeArrowheads="1"/>
          </p:cNvSpPr>
          <p:nvPr/>
        </p:nvSpPr>
        <p:spPr bwMode="auto">
          <a:xfrm>
            <a:off x="4568514" y="959822"/>
            <a:ext cx="4119195" cy="50167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Book Antiqua" pitchFamily="18" charset="0"/>
                <a:cs typeface="Arial" pitchFamily="34" charset="0"/>
              </a:rPr>
              <a:t> 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Book Antiqua" pitchFamily="18" charset="0"/>
                <a:cs typeface="Arial" pitchFamily="34" charset="0"/>
              </a:rPr>
              <a:t>The first time Wilbur and Orville started</a:t>
            </a:r>
            <a:r>
              <a:rPr kumimoji="0" lang="en-US" sz="1600" i="0" u="none" strike="noStrike" cap="none" normalizeH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Book Antiqua" pitchFamily="18" charset="0"/>
                <a:cs typeface="Arial" pitchFamily="34" charset="0"/>
              </a:rPr>
              <a:t> to</a:t>
            </a:r>
            <a:r>
              <a:rPr kumimoji="0" lang="en-US" sz="1600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Book Antiqua" pitchFamily="18" charset="0"/>
                <a:cs typeface="Arial" pitchFamily="34" charset="0"/>
              </a:rPr>
              <a:t> call themselves </a:t>
            </a:r>
            <a:r>
              <a:rPr kumimoji="0" lang="en-US" sz="1600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Book Antiqua" pitchFamily="18" charset="0"/>
                <a:cs typeface="Arial" pitchFamily="34" charset="0"/>
              </a:rPr>
              <a:t>"</a:t>
            </a:r>
            <a:r>
              <a:rPr kumimoji="0" lang="en-US" sz="1600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Book Antiqua" pitchFamily="18" charset="0"/>
                <a:cs typeface="Arial" pitchFamily="34" charset="0"/>
              </a:rPr>
              <a:t>The Wright Brothers" was when they started their own printing firm at the ages of 22 and 18. Using a damaged tombstone and buggy parts, they built a press and printed odd jobs as well as their own newspaper.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i="0" u="none" strike="noStrike" cap="none" normalizeH="0" baseline="0" dirty="0" smtClean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latin typeface="Book Antiqua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Book Antiqua" pitchFamily="18" charset="0"/>
                <a:cs typeface="Arial" pitchFamily="34" charset="0"/>
              </a:rPr>
              <a:t>In 1892, the brothers bought bicycles. They began repairing bicycles for friends, then started their own repair business. They opened up a bicycle shop in 1893, and three years later, made their own bicycles called Van Cleves and St. </a:t>
            </a:r>
            <a:r>
              <a:rPr kumimoji="0" lang="en-US" sz="1600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Book Antiqua" pitchFamily="18" charset="0"/>
                <a:cs typeface="Arial" pitchFamily="34" charset="0"/>
              </a:rPr>
              <a:t>Clair's</a:t>
            </a:r>
            <a:r>
              <a:rPr kumimoji="0" lang="en-US" sz="1600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Book Antiqua" pitchFamily="18" charset="0"/>
                <a:cs typeface="Arial" pitchFamily="34" charset="0"/>
              </a:rPr>
              <a:t>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i="0" u="none" strike="noStrike" cap="none" normalizeH="0" baseline="0" dirty="0" smtClean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latin typeface="Book Antiqua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Book Antiqua" pitchFamily="18" charset="0"/>
                <a:cs typeface="Arial" pitchFamily="34" charset="0"/>
              </a:rPr>
              <a:t> While nursing Orville, who was sick with typhoid in 1896, Wilbur read about the death of a famous German glider pilot. The news led him to take an interest in flying. 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571999" y="6536322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Z" dirty="0" smtClean="0"/>
              <a:t>3</a:t>
            </a:r>
            <a:endParaRPr lang="en-NZ" dirty="0"/>
          </a:p>
        </p:txBody>
      </p:sp>
      <p:pic>
        <p:nvPicPr>
          <p:cNvPr id="2050" name="Picture 2" descr="http://heathersanimations.com/Transportair/Airplane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977" y="116632"/>
            <a:ext cx="9045023" cy="6741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730512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0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>
                <a:latin typeface="Algerian" pitchFamily="82" charset="0"/>
              </a:rPr>
              <a:t>childhood</a:t>
            </a:r>
            <a:endParaRPr lang="en-NZ" dirty="0">
              <a:latin typeface="Algerian" pitchFamily="82" charset="0"/>
            </a:endParaRP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179510" y="1308103"/>
            <a:ext cx="8640962" cy="1635033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952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i="0" u="none" strike="noStrike" cap="none" normalizeH="0" baseline="0" dirty="0" smtClean="0">
                <a:ln>
                  <a:noFill/>
                </a:ln>
                <a:solidFill>
                  <a:srgbClr val="0B0080"/>
                </a:solidFill>
                <a:effectLst/>
                <a:latin typeface="Book Antiqua" pitchFamily="18" charset="0"/>
                <a:cs typeface="Arial" pitchFamily="34" charset="0"/>
              </a:rPr>
              <a:t>                                                                                                                                         </a:t>
            </a:r>
            <a:r>
              <a:rPr kumimoji="0" lang="en-US" sz="200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Book Antiqua" pitchFamily="18" charset="0"/>
                <a:cs typeface="Arial" pitchFamily="34" charset="0"/>
              </a:rPr>
              <a:t>The Wright brothers were two of seven children born to Milton wright. Wilbur was born near Millville Indiana, in 1867 and Orville in Dayton</a:t>
            </a:r>
            <a:r>
              <a:rPr lang="en-US" sz="2000" dirty="0" smtClean="0">
                <a:solidFill>
                  <a:srgbClr val="000000"/>
                </a:solidFill>
                <a:latin typeface="Book Antiqua" pitchFamily="18" charset="0"/>
                <a:cs typeface="Arial" pitchFamily="34" charset="0"/>
              </a:rPr>
              <a:t> Ohio</a:t>
            </a:r>
            <a:r>
              <a:rPr kumimoji="0" lang="en-US" sz="200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Book Antiqua" pitchFamily="18" charset="0"/>
                <a:cs typeface="Arial" pitchFamily="34" charset="0"/>
              </a:rPr>
              <a:t>, in 1871. The brothers never marrie</a:t>
            </a:r>
            <a:r>
              <a:rPr lang="en-US" sz="2000" dirty="0">
                <a:solidFill>
                  <a:srgbClr val="000000"/>
                </a:solidFill>
                <a:latin typeface="Book Antiqua" pitchFamily="18" charset="0"/>
                <a:cs typeface="Arial" pitchFamily="34" charset="0"/>
              </a:rPr>
              <a:t>d</a:t>
            </a:r>
            <a:r>
              <a:rPr kumimoji="0" lang="en-US" sz="200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Book Antiqua" pitchFamily="18" charset="0"/>
                <a:cs typeface="Arial" pitchFamily="34" charset="0"/>
              </a:rPr>
              <a:t>. In elementary school, Orville was given to mischief and was once expelled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Book Antiqua" pitchFamily="18" charset="0"/>
                <a:cs typeface="Arial" pitchFamily="34" charset="0"/>
              </a:rPr>
              <a:t>.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rgbClr val="0B0080"/>
              </a:solidFill>
              <a:effectLst/>
              <a:latin typeface="Book Antiqua" pitchFamily="18" charset="0"/>
              <a:cs typeface="Arial" pitchFamily="34" charset="0"/>
            </a:endParaRPr>
          </a:p>
        </p:txBody>
      </p:sp>
      <p:pic>
        <p:nvPicPr>
          <p:cNvPr id="4099" name="Picture 3" descr="Orville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943136"/>
            <a:ext cx="1903069" cy="2880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Wilbur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9979" y="2941733"/>
            <a:ext cx="1968836" cy="28803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5"/>
          <p:cNvSpPr/>
          <p:nvPr/>
        </p:nvSpPr>
        <p:spPr>
          <a:xfrm>
            <a:off x="323528" y="5961746"/>
            <a:ext cx="465864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NZ" sz="2000" dirty="0">
                <a:solidFill>
                  <a:prstClr val="black"/>
                </a:solidFill>
                <a:latin typeface="Book Antiqua" pitchFamily="18" charset="0"/>
              </a:rPr>
              <a:t>Orville (left) and Wilbur (right) in 1876</a:t>
            </a:r>
            <a:r>
              <a:rPr lang="en-NZ" dirty="0">
                <a:solidFill>
                  <a:prstClr val="black"/>
                </a:solidFill>
              </a:rPr>
              <a:t>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283968" y="6488668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Z" dirty="0" smtClean="0">
                <a:solidFill>
                  <a:schemeClr val="bg1">
                    <a:lumMod val="85000"/>
                    <a:lumOff val="15000"/>
                  </a:schemeClr>
                </a:solidFill>
              </a:rPr>
              <a:t>4</a:t>
            </a:r>
            <a:endParaRPr lang="en-NZ" dirty="0">
              <a:solidFill>
                <a:schemeClr val="bg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3074" name="Picture 2" descr="http://heathersanimations.com/Transportair/air111.gif"/>
          <p:cNvPicPr>
            <a:picLocks noChangeAspect="1" noChangeArrowheads="1" noCrop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4005064"/>
            <a:ext cx="1609725" cy="1238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779221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4" descr="http://t2.gstatic.com/images?q=tbn:ANd9GcSNbyzqWRFFtIsGPfsC7FaFVy25Jc5RGgtzKfSY6gZqdvemtLly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5468" y="733992"/>
            <a:ext cx="3082396" cy="4063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2" name="Picture 2" descr="http://t1.gstatic.com/images?q=tbn:ANd9GcTD4350S3AfEjk5kp4yWmbOSxRJ0Pt4k2D_eZb8raENRaDvqlmL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2018751"/>
            <a:ext cx="3312368" cy="43825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ular Callout 3"/>
          <p:cNvSpPr/>
          <p:nvPr/>
        </p:nvSpPr>
        <p:spPr>
          <a:xfrm>
            <a:off x="2937038" y="297621"/>
            <a:ext cx="2808312" cy="1943425"/>
          </a:xfrm>
          <a:prstGeom prst="wedgeRectCallout">
            <a:avLst>
              <a:gd name="adj1" fmla="val -76323"/>
              <a:gd name="adj2" fmla="val 3930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NZ" sz="2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Book Antiqua" pitchFamily="18" charset="0"/>
              </a:rPr>
              <a:t>thanks for watching!</a:t>
            </a:r>
            <a:endParaRPr lang="en-NZ" sz="2800" b="1" dirty="0">
              <a:solidFill>
                <a:schemeClr val="tx1">
                  <a:lumMod val="95000"/>
                  <a:lumOff val="5000"/>
                </a:schemeClr>
              </a:solidFill>
              <a:latin typeface="Book Antiqua" pitchFamily="18" charset="0"/>
            </a:endParaRPr>
          </a:p>
        </p:txBody>
      </p:sp>
      <p:sp>
        <p:nvSpPr>
          <p:cNvPr id="6" name="Rounded Rectangular Callout 5"/>
          <p:cNvSpPr/>
          <p:nvPr/>
        </p:nvSpPr>
        <p:spPr>
          <a:xfrm>
            <a:off x="2771800" y="4138948"/>
            <a:ext cx="2520280" cy="1728192"/>
          </a:xfrm>
          <a:prstGeom prst="wedgeRoundRectCallout">
            <a:avLst>
              <a:gd name="adj1" fmla="val 95677"/>
              <a:gd name="adj2" fmla="val -47048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NZ" sz="5400" b="1" dirty="0" smtClean="0">
                <a:solidFill>
                  <a:schemeClr val="tx1"/>
                </a:solidFill>
                <a:latin typeface="Book Antiqua" pitchFamily="18" charset="0"/>
              </a:rPr>
              <a:t>LOL!</a:t>
            </a:r>
            <a:endParaRPr lang="en-NZ" sz="5400" b="1" dirty="0">
              <a:solidFill>
                <a:schemeClr val="tx1"/>
              </a:solidFill>
              <a:latin typeface="Book Antiqua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028287" y="6456154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Z" dirty="0" smtClean="0"/>
              <a:t>5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15046280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171</TotalTime>
  <Words>250</Words>
  <Application>Microsoft Office PowerPoint</Application>
  <PresentationFormat>On-screen Show (4:3)</PresentationFormat>
  <Paragraphs>25</Paragraphs>
  <Slides>5</Slides>
  <Notes>0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Apex</vt:lpstr>
      <vt:lpstr>PowerPoint Presentation</vt:lpstr>
      <vt:lpstr>PowerPoint Presentation</vt:lpstr>
      <vt:lpstr>PowerPoint Presentation</vt:lpstr>
      <vt:lpstr>childhood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BJ</dc:creator>
  <cp:lastModifiedBy>BJ</cp:lastModifiedBy>
  <cp:revision>20</cp:revision>
  <dcterms:created xsi:type="dcterms:W3CDTF">2012-10-23T03:21:49Z</dcterms:created>
  <dcterms:modified xsi:type="dcterms:W3CDTF">2012-10-24T08:11:26Z</dcterms:modified>
</cp:coreProperties>
</file>